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63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38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76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70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95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52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00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1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3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19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49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754BD-BA76-4ECC-B1BD-CF632CB2945A}" type="datetimeFigureOut">
              <a:rPr lang="en-IN" smtClean="0"/>
              <a:t>27-10-2019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71718-5BCF-4075-BF60-3679D8B66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4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Arun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976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7336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693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751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250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1036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82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83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9012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2407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985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9254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858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7914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2065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05041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878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0765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8828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597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872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37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680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59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972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0178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90796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9032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5319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9377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22476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97644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600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76767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6820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9159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8956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8701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687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2877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03700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7252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4569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538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1494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91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75044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9177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990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4497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6091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16804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3275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05352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484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9568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8693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7726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9251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0127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7324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91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66429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9670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54870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5308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6347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2345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74134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715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064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379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</Words>
  <Application>Microsoft Office PowerPoint</Application>
  <PresentationFormat>Widescreen</PresentationFormat>
  <Paragraphs>3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Docker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Commands</dc:title>
  <dc:creator>Arun</dc:creator>
  <cp:lastModifiedBy>Arun</cp:lastModifiedBy>
  <cp:revision>3</cp:revision>
  <dcterms:created xsi:type="dcterms:W3CDTF">2019-10-27T06:41:47Z</dcterms:created>
  <dcterms:modified xsi:type="dcterms:W3CDTF">2019-10-27T10:42:23Z</dcterms:modified>
</cp:coreProperties>
</file>